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46046037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№134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восточный 7-12, утром и днем порывы 15 м/с. Температура воздуха ночью 8-10, днем 24-26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endParaRPr lang="kk-KZ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407874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5864</TotalTime>
  <Words>552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1159</cp:revision>
  <cp:lastPrinted>2021-07-01T03:56:27Z</cp:lastPrinted>
  <dcterms:created xsi:type="dcterms:W3CDTF">2024-09-22T07:48:17Z</dcterms:created>
  <dcterms:modified xsi:type="dcterms:W3CDTF">2026-05-14T07:11:36Z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